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57" r:id="rId10"/>
    <p:sldId id="258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23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40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0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4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7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8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8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7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4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5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17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luralsight.com/free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27D854C-3B42-49DF-2FC4-7097D8CDF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7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B1A9B2-C051-494A-A1E0-2E4EF693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4525"/>
            <a:ext cx="12192001" cy="4571998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75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DCD06-233F-3DCA-D3DE-AE37D7BE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5334000" cy="4271962"/>
          </a:xfrm>
        </p:spPr>
        <p:txBody>
          <a:bodyPr>
            <a:normAutofit/>
          </a:bodyPr>
          <a:lstStyle/>
          <a:p>
            <a:pPr algn="l"/>
            <a:r>
              <a:rPr lang="en-US" sz="5600">
                <a:solidFill>
                  <a:srgbClr val="FFFFFF"/>
                </a:solidFill>
              </a:rPr>
              <a:t>Active Directory: The good, The bad, and the lolWUT?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64EC6-B8B9-3ED0-3F6A-79A710CA8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8" y="4572000"/>
            <a:ext cx="4572001" cy="122396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Defcon 31 Workshop</a:t>
            </a:r>
          </a:p>
        </p:txBody>
      </p:sp>
    </p:spTree>
    <p:extLst>
      <p:ext uri="{BB962C8B-B14F-4D97-AF65-F5344CB8AC3E}">
        <p14:creationId xmlns:p14="http://schemas.microsoft.com/office/powerpoint/2010/main" val="364143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D43B9-7558-7279-33B6-6D0166DF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1ABC-44A8-DD1B-7992-09947F65F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FB8E-E93B-E02B-8C08-BC1C21ED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Kerberoasting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AAAE2-7C5D-B8C4-E8D1-EEC8CFC0D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35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E0D1-E502-4D05-119C-BAB83213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Aaron Rosenmund</a:t>
            </a:r>
            <a:br>
              <a:rPr lang="en-US" dirty="0"/>
            </a:br>
            <a:r>
              <a:rPr lang="en-US" dirty="0"/>
              <a:t>@arosenmund</a:t>
            </a:r>
          </a:p>
        </p:txBody>
      </p:sp>
      <p:pic>
        <p:nvPicPr>
          <p:cNvPr id="6" name="Content Placeholder 5" descr="A person and a cat sitting at a computer&#10;&#10;Description automatically generated">
            <a:extLst>
              <a:ext uri="{FF2B5EF4-FFF2-40B4-BE49-F238E27FC236}">
                <a16:creationId xmlns:a16="http://schemas.microsoft.com/office/drawing/2014/main" id="{B67C14C3-974F-EC6A-249C-46E4D3FD9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40" y="952500"/>
            <a:ext cx="4953000" cy="4953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4D313-FFC6-F5A4-F6F9-32FA0116D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6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066EC-B94B-9A3D-6D96-A5741551E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Brandon DeVault</a:t>
            </a:r>
            <a:br>
              <a:rPr lang="en-US" dirty="0"/>
            </a:br>
            <a:r>
              <a:rPr lang="en-US" dirty="0"/>
              <a:t>@solderswag</a:t>
            </a:r>
          </a:p>
        </p:txBody>
      </p:sp>
      <p:pic>
        <p:nvPicPr>
          <p:cNvPr id="6" name="Content Placeholder 5" descr="A cat playing cards at a table with cats&#10;&#10;Description automatically generated">
            <a:extLst>
              <a:ext uri="{FF2B5EF4-FFF2-40B4-BE49-F238E27FC236}">
                <a16:creationId xmlns:a16="http://schemas.microsoft.com/office/drawing/2014/main" id="{C35E9502-E326-7C69-4799-67276B4F1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60" y="858520"/>
            <a:ext cx="5237480" cy="52374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013BB-3B82-23B5-CF36-0631819AB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7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EFA0-8FDF-7FBB-91BE-4F7FE89D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Ryan Chapman</a:t>
            </a:r>
            <a:br>
              <a:rPr lang="en-US" dirty="0"/>
            </a:br>
            <a:r>
              <a:rPr lang="en-US" dirty="0"/>
              <a:t>@rj_chap</a:t>
            </a:r>
          </a:p>
        </p:txBody>
      </p:sp>
      <p:pic>
        <p:nvPicPr>
          <p:cNvPr id="6" name="Content Placeholder 5" descr="Two roosters fighting in a room&#10;&#10;Description automatically generated">
            <a:extLst>
              <a:ext uri="{FF2B5EF4-FFF2-40B4-BE49-F238E27FC236}">
                <a16:creationId xmlns:a16="http://schemas.microsoft.com/office/drawing/2014/main" id="{55DE8920-7EF2-63BE-8836-E92C804FB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80" y="886460"/>
            <a:ext cx="5085080" cy="50850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60300-BEF0-ED7B-2F0B-453BA6ED9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8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18F0A-2C99-B19A-B78D-583221CF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1"/>
            <a:ext cx="6096000" cy="27479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200"/>
              <a:t>The Lab Environment</a:t>
            </a:r>
            <a:br>
              <a:rPr lang="en-US" sz="3200"/>
            </a:br>
            <a:br>
              <a:rPr lang="en-US" sz="3200"/>
            </a:br>
            <a:r>
              <a:rPr lang="en-US" sz="3200"/>
              <a:t>Account Required: </a:t>
            </a:r>
            <a:r>
              <a:rPr lang="en-US" sz="3200">
                <a:hlinkClick r:id="rId2"/>
              </a:rPr>
              <a:t>www.pluralsight.com/free</a:t>
            </a:r>
            <a:br>
              <a:rPr lang="en-US" sz="3200"/>
            </a:br>
            <a:r>
              <a:rPr lang="en-US" sz="3200"/>
              <a:t>(no cc required)</a:t>
            </a:r>
            <a:br>
              <a:rPr lang="en-US" sz="3200"/>
            </a:br>
            <a:endParaRPr lang="en-US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633DD-86A8-B130-5445-A1FD2CFF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4" y="2879443"/>
            <a:ext cx="4352925" cy="10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9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BCC3-78ED-B6B6-5D95-CFC3C50D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 Sandbox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55F55-6976-D035-652D-B1D06BD3D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808A171-6634-4D15-8456-C238A449D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30" y="1196146"/>
            <a:ext cx="6911939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2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3909D-3B5B-CF4D-F847-84755BAB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2100077"/>
            <a:ext cx="1106959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3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2690-A7C5-61E5-1F91-6F893358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Credential Grabbing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3EBAD-79C1-9F52-28B2-F5E6AD983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7285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62</Words>
  <Application>Microsoft Office PowerPoint</Application>
  <PresentationFormat>Widescreen</PresentationFormat>
  <Paragraphs>10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Verdana Pro</vt:lpstr>
      <vt:lpstr>Verdana Pro Cond SemiBold</vt:lpstr>
      <vt:lpstr>TornVTI</vt:lpstr>
      <vt:lpstr>Active Directory: The good, The bad, and the lolWUT?</vt:lpstr>
      <vt:lpstr>Aaron Rosenmund @arosenmund</vt:lpstr>
      <vt:lpstr>Brandon DeVault @solderswag</vt:lpstr>
      <vt:lpstr>Ryan Chapman @rj_chap</vt:lpstr>
      <vt:lpstr>The Lab Environment  Account Required: www.pluralsight.com/free (no cc required) </vt:lpstr>
      <vt:lpstr>Active Directory Sandbox</vt:lpstr>
      <vt:lpstr>PowerPoint Presentation</vt:lpstr>
      <vt:lpstr>PowerPoint Presentation</vt:lpstr>
      <vt:lpstr>Credential Grabbing</vt:lpstr>
      <vt:lpstr>Enumeration</vt:lpstr>
      <vt:lpstr>Kerberoasting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Directory: The good, The bad, and the lolWUT?</dc:title>
  <dc:creator>Aaron Rosenmund</dc:creator>
  <cp:lastModifiedBy>Aaron Rosenmund</cp:lastModifiedBy>
  <cp:revision>2</cp:revision>
  <dcterms:created xsi:type="dcterms:W3CDTF">2023-08-08T04:08:21Z</dcterms:created>
  <dcterms:modified xsi:type="dcterms:W3CDTF">2023-08-09T20:21:23Z</dcterms:modified>
</cp:coreProperties>
</file>